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倉 尚子" initials="小倉" lastIdx="1" clrIdx="0">
    <p:extLst>
      <p:ext uri="{19B8F6BF-5375-455C-9EA6-DF929625EA0E}">
        <p15:presenceInfo xmlns:p15="http://schemas.microsoft.com/office/powerpoint/2012/main" userId="43923b8e423438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66"/>
    <a:srgbClr val="FF66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238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7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83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73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9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4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13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5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5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3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4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1133-B607-4ADD-8D14-FBBAF0CAC653}" type="datetimeFigureOut">
              <a:rPr kumimoji="1" lang="ja-JP" altLang="en-US" smtClean="0"/>
              <a:t>2021/5/4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9A76-6FBD-4763-974F-C7F7BB967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1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108493" y="242188"/>
            <a:ext cx="759898" cy="839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/>
              <a:t>※</a:t>
            </a:r>
            <a:r>
              <a:rPr kumimoji="1" lang="en-US" altLang="ja-JP" sz="600" dirty="0" smtClean="0"/>
              <a:t>1…</a:t>
            </a:r>
            <a:r>
              <a:rPr kumimoji="1" lang="ja-JP" altLang="en-US" sz="600" dirty="0" smtClean="0"/>
              <a:t>キッズヨガクラスは年齢別隔週月謝制です。</a:t>
            </a:r>
            <a:endParaRPr kumimoji="1" lang="en-US" altLang="ja-JP" sz="600" dirty="0" smtClean="0"/>
          </a:p>
          <a:p>
            <a:r>
              <a:rPr kumimoji="1" lang="ja-JP" altLang="en-US" sz="600" dirty="0" smtClean="0"/>
              <a:t>第一第三週</a:t>
            </a:r>
            <a:r>
              <a:rPr kumimoji="1" lang="en-US" altLang="ja-JP" sz="600" dirty="0" smtClean="0"/>
              <a:t>…</a:t>
            </a:r>
            <a:r>
              <a:rPr kumimoji="1" lang="ja-JP" altLang="en-US" sz="600" dirty="0" smtClean="0"/>
              <a:t>小</a:t>
            </a:r>
            <a:r>
              <a:rPr kumimoji="1" lang="en-US" altLang="ja-JP" sz="600" dirty="0" smtClean="0"/>
              <a:t>3</a:t>
            </a:r>
            <a:r>
              <a:rPr kumimoji="1" lang="ja-JP" altLang="en-US" sz="600" dirty="0" smtClean="0"/>
              <a:t>～小</a:t>
            </a:r>
            <a:r>
              <a:rPr kumimoji="1" lang="en-US" altLang="ja-JP" sz="600" dirty="0" smtClean="0"/>
              <a:t>6</a:t>
            </a:r>
            <a:r>
              <a:rPr kumimoji="1" lang="ja-JP" altLang="en-US" sz="600" dirty="0" smtClean="0"/>
              <a:t>位</a:t>
            </a:r>
            <a:endParaRPr kumimoji="1" lang="en-US" altLang="ja-JP" sz="600" dirty="0" smtClean="0"/>
          </a:p>
          <a:p>
            <a:r>
              <a:rPr kumimoji="1" lang="ja-JP" altLang="en-US" sz="600" dirty="0" smtClean="0"/>
              <a:t>第二第四隔週</a:t>
            </a:r>
            <a:r>
              <a:rPr kumimoji="1" lang="en-US" altLang="ja-JP" sz="600" dirty="0" smtClean="0"/>
              <a:t>…</a:t>
            </a:r>
            <a:r>
              <a:rPr kumimoji="1" lang="ja-JP" altLang="en-US" sz="600" dirty="0" smtClean="0"/>
              <a:t>年中～小</a:t>
            </a:r>
            <a:r>
              <a:rPr kumimoji="1" lang="en-US" altLang="ja-JP" sz="600" dirty="0" smtClean="0"/>
              <a:t>2</a:t>
            </a:r>
            <a:r>
              <a:rPr kumimoji="1" lang="ja-JP" altLang="en-US" sz="600" dirty="0" smtClean="0"/>
              <a:t>位</a:t>
            </a:r>
            <a:endParaRPr kumimoji="1" lang="en-US" altLang="ja-JP" sz="600" dirty="0" smtClean="0"/>
          </a:p>
          <a:p>
            <a:endParaRPr kumimoji="1" lang="ja-JP" altLang="en-US" sz="600" dirty="0"/>
          </a:p>
          <a:p>
            <a:r>
              <a:rPr kumimoji="1" lang="en-US" altLang="ja-JP" sz="600" dirty="0"/>
              <a:t>※</a:t>
            </a:r>
            <a:r>
              <a:rPr kumimoji="1" lang="ja-JP" altLang="en-US" sz="600" dirty="0"/>
              <a:t>２</a:t>
            </a:r>
            <a:r>
              <a:rPr kumimoji="1" lang="en-US" altLang="ja-JP" sz="600" dirty="0"/>
              <a:t>…</a:t>
            </a:r>
            <a:r>
              <a:rPr kumimoji="1" lang="ja-JP" altLang="en-US" sz="600" dirty="0"/>
              <a:t>マンツーマンクラスは</a:t>
            </a:r>
            <a:r>
              <a:rPr kumimoji="1" lang="en-US" altLang="ja-JP" sz="600" dirty="0"/>
              <a:t>1</a:t>
            </a:r>
            <a:r>
              <a:rPr kumimoji="1" lang="ja-JP" altLang="en-US" sz="600" dirty="0"/>
              <a:t>対</a:t>
            </a:r>
            <a:r>
              <a:rPr kumimoji="1" lang="en-US" altLang="ja-JP" sz="600" dirty="0"/>
              <a:t>1</a:t>
            </a:r>
            <a:r>
              <a:rPr kumimoji="1" lang="ja-JP" altLang="en-US" sz="600" dirty="0"/>
              <a:t>でピラティス、</a:t>
            </a:r>
          </a:p>
          <a:p>
            <a:r>
              <a:rPr kumimoji="1" lang="ja-JP" altLang="en-US" sz="600" dirty="0"/>
              <a:t>ヨガ、体幹トレーニング</a:t>
            </a:r>
            <a:r>
              <a:rPr kumimoji="1" lang="en-US" altLang="ja-JP" sz="600" dirty="0"/>
              <a:t>(TRX)</a:t>
            </a:r>
            <a:r>
              <a:rPr kumimoji="1" lang="ja-JP" altLang="en-US" sz="600" dirty="0" err="1"/>
              <a:t>、</a:t>
            </a:r>
            <a:r>
              <a:rPr kumimoji="1" lang="ja-JP" altLang="en-US" sz="600" dirty="0"/>
              <a:t>食事指導</a:t>
            </a:r>
          </a:p>
          <a:p>
            <a:r>
              <a:rPr kumimoji="1" lang="ja-JP" altLang="en-US" sz="600" dirty="0"/>
              <a:t>などお客様に合わせた運動指導を行います。</a:t>
            </a:r>
          </a:p>
          <a:p>
            <a:r>
              <a:rPr kumimoji="1" lang="ja-JP" altLang="en-US" sz="600" dirty="0"/>
              <a:t>月</a:t>
            </a:r>
            <a:r>
              <a:rPr kumimoji="1" lang="en-US" altLang="ja-JP" sz="600" dirty="0"/>
              <a:t>4</a:t>
            </a:r>
            <a:r>
              <a:rPr kumimoji="1" lang="ja-JP" altLang="en-US" sz="600" dirty="0"/>
              <a:t>回月謝制</a:t>
            </a:r>
            <a:r>
              <a:rPr kumimoji="1" lang="en-US" altLang="ja-JP" sz="600" dirty="0"/>
              <a:t>60</a:t>
            </a:r>
            <a:r>
              <a:rPr kumimoji="1" lang="ja-JP" altLang="en-US" sz="600" dirty="0"/>
              <a:t>分レッスンです。</a:t>
            </a:r>
          </a:p>
          <a:p>
            <a:r>
              <a:rPr kumimoji="1" lang="en-US" altLang="ja-JP" sz="600" dirty="0"/>
              <a:t>(</a:t>
            </a:r>
            <a:r>
              <a:rPr kumimoji="1" lang="ja-JP" altLang="en-US" sz="600" dirty="0"/>
              <a:t>月謝は銀行引き落としと</a:t>
            </a:r>
            <a:r>
              <a:rPr kumimoji="1" lang="ja-JP" altLang="en-US" sz="600" dirty="0" smtClean="0"/>
              <a:t>なります</a:t>
            </a:r>
            <a:r>
              <a:rPr kumimoji="1" lang="en-US" altLang="ja-JP" sz="600" dirty="0" smtClean="0"/>
              <a:t>)</a:t>
            </a:r>
          </a:p>
          <a:p>
            <a:endParaRPr kumimoji="1" lang="en-US" altLang="ja-JP" sz="600" dirty="0"/>
          </a:p>
          <a:p>
            <a:r>
              <a:rPr kumimoji="1" lang="en-US" altLang="ja-JP" sz="600" dirty="0"/>
              <a:t>※</a:t>
            </a:r>
            <a:r>
              <a:rPr kumimoji="1" lang="ja-JP" altLang="en-US" sz="600" dirty="0"/>
              <a:t>３</a:t>
            </a:r>
            <a:r>
              <a:rPr kumimoji="1" lang="en-US" altLang="ja-JP" sz="600" dirty="0" smtClean="0"/>
              <a:t>…</a:t>
            </a:r>
            <a:r>
              <a:rPr kumimoji="1" lang="ja-JP" altLang="en-US" sz="600" dirty="0" smtClean="0"/>
              <a:t>マンツーマントレーニングは</a:t>
            </a:r>
            <a:r>
              <a:rPr kumimoji="1" lang="en-US" altLang="ja-JP" sz="600" dirty="0" smtClean="0"/>
              <a:t>1</a:t>
            </a:r>
            <a:r>
              <a:rPr kumimoji="1" lang="ja-JP" altLang="en-US" sz="600" dirty="0"/>
              <a:t>対</a:t>
            </a:r>
            <a:r>
              <a:rPr kumimoji="1" lang="en-US" altLang="ja-JP" sz="600" dirty="0"/>
              <a:t>1</a:t>
            </a:r>
            <a:r>
              <a:rPr kumimoji="1" lang="ja-JP" altLang="en-US" sz="600" dirty="0"/>
              <a:t>のマンツーマン</a:t>
            </a:r>
            <a:r>
              <a:rPr kumimoji="1" lang="ja-JP" altLang="en-US" sz="600" dirty="0" smtClean="0"/>
              <a:t>で加圧、ヨガ、ピラティスなどして</a:t>
            </a:r>
            <a:r>
              <a:rPr kumimoji="1" lang="ja-JP" altLang="en-US" sz="600" dirty="0"/>
              <a:t>いきます。レッスンに</a:t>
            </a:r>
            <a:r>
              <a:rPr kumimoji="1" lang="ja-JP" altLang="en-US" sz="600" dirty="0" smtClean="0"/>
              <a:t>はストレッチ</a:t>
            </a:r>
            <a:r>
              <a:rPr kumimoji="1" lang="ja-JP" altLang="en-US" sz="600" dirty="0"/>
              <a:t>、有酸素運動なども含みます。</a:t>
            </a:r>
          </a:p>
          <a:p>
            <a:r>
              <a:rPr kumimoji="1" lang="ja-JP" altLang="en-US" sz="600" dirty="0"/>
              <a:t>月</a:t>
            </a:r>
            <a:r>
              <a:rPr kumimoji="1" lang="en-US" altLang="ja-JP" sz="600" dirty="0"/>
              <a:t>4</a:t>
            </a:r>
            <a:r>
              <a:rPr kumimoji="1" lang="ja-JP" altLang="en-US" sz="600" dirty="0"/>
              <a:t>回月謝制</a:t>
            </a:r>
            <a:r>
              <a:rPr kumimoji="1" lang="en-US" altLang="ja-JP" sz="600" dirty="0"/>
              <a:t>60</a:t>
            </a:r>
            <a:r>
              <a:rPr kumimoji="1" lang="ja-JP" altLang="en-US" sz="600" dirty="0"/>
              <a:t>分</a:t>
            </a:r>
            <a:r>
              <a:rPr kumimoji="1" lang="ja-JP" altLang="en-US" sz="600" dirty="0" smtClean="0"/>
              <a:t>レッスン</a:t>
            </a:r>
            <a:r>
              <a:rPr kumimoji="1" lang="ja-JP" altLang="en-US" sz="600" dirty="0"/>
              <a:t>。</a:t>
            </a:r>
          </a:p>
          <a:p>
            <a:r>
              <a:rPr kumimoji="1" lang="en-US" altLang="ja-JP" sz="600" dirty="0"/>
              <a:t>(</a:t>
            </a:r>
            <a:r>
              <a:rPr kumimoji="1" lang="ja-JP" altLang="en-US" sz="600" dirty="0"/>
              <a:t>月謝は銀行</a:t>
            </a:r>
            <a:r>
              <a:rPr kumimoji="1" lang="ja-JP" altLang="en-US" sz="600" dirty="0" smtClean="0"/>
              <a:t>引き落とし又は回数券と</a:t>
            </a:r>
            <a:r>
              <a:rPr kumimoji="1" lang="ja-JP" altLang="en-US" sz="600" dirty="0"/>
              <a:t>なります</a:t>
            </a:r>
            <a:r>
              <a:rPr kumimoji="1" lang="en-US" altLang="ja-JP" sz="600" dirty="0" smtClean="0"/>
              <a:t>)</a:t>
            </a:r>
          </a:p>
          <a:p>
            <a:endParaRPr kumimoji="1" lang="en-US" altLang="ja-JP" sz="600" dirty="0" smtClean="0"/>
          </a:p>
          <a:p>
            <a:r>
              <a:rPr kumimoji="1" lang="en-US" altLang="ja-JP" sz="600" dirty="0" smtClean="0"/>
              <a:t>※</a:t>
            </a:r>
            <a:r>
              <a:rPr kumimoji="1" lang="ja-JP" altLang="en-US" sz="600" dirty="0" smtClean="0"/>
              <a:t>４</a:t>
            </a:r>
            <a:r>
              <a:rPr kumimoji="1" lang="en-US" altLang="ja-JP" sz="600" dirty="0" smtClean="0"/>
              <a:t>…</a:t>
            </a:r>
            <a:r>
              <a:rPr kumimoji="1" lang="ja-JP" altLang="en-US" sz="600" dirty="0" smtClean="0"/>
              <a:t>加圧ダイエットプログラムは、加圧トレーニングに食事指導などを</a:t>
            </a:r>
          </a:p>
          <a:p>
            <a:r>
              <a:rPr kumimoji="1" lang="ja-JP" altLang="en-US" sz="600" dirty="0" smtClean="0"/>
              <a:t>含めた特にダイエットに強化したプログラムです。ダイエット以外にもボディ</a:t>
            </a:r>
          </a:p>
          <a:p>
            <a:r>
              <a:rPr kumimoji="1" lang="ja-JP" altLang="en-US" sz="600" dirty="0" smtClean="0"/>
              <a:t>メイクにも最適です。基本的に</a:t>
            </a:r>
            <a:r>
              <a:rPr kumimoji="1" lang="en-US" altLang="ja-JP" sz="600" dirty="0" smtClean="0"/>
              <a:t>3</a:t>
            </a:r>
            <a:r>
              <a:rPr kumimoji="1" lang="ja-JP" altLang="en-US" sz="600" dirty="0" smtClean="0"/>
              <a:t>ヵ月後の目標値を目指してレーニングします。</a:t>
            </a:r>
          </a:p>
          <a:p>
            <a:r>
              <a:rPr kumimoji="1" lang="ja-JP" altLang="en-US" sz="600" dirty="0" smtClean="0"/>
              <a:t>目標達成後もトレーニング持続可能です。</a:t>
            </a:r>
          </a:p>
          <a:p>
            <a:r>
              <a:rPr kumimoji="1" lang="ja-JP" altLang="en-US" sz="600" dirty="0" smtClean="0"/>
              <a:t>月</a:t>
            </a:r>
            <a:r>
              <a:rPr kumimoji="1" lang="en-US" altLang="ja-JP" sz="600" dirty="0" smtClean="0"/>
              <a:t>4</a:t>
            </a:r>
            <a:r>
              <a:rPr kumimoji="1" lang="ja-JP" altLang="en-US" sz="600" dirty="0" smtClean="0"/>
              <a:t>回月謝制</a:t>
            </a:r>
            <a:r>
              <a:rPr kumimoji="1" lang="en-US" altLang="ja-JP" sz="600" dirty="0" smtClean="0"/>
              <a:t>75</a:t>
            </a:r>
            <a:r>
              <a:rPr kumimoji="1" lang="ja-JP" altLang="en-US" sz="600" dirty="0" smtClean="0"/>
              <a:t>分レッスン。</a:t>
            </a:r>
            <a:endParaRPr kumimoji="1" lang="en-US" altLang="ja-JP" sz="600" dirty="0" smtClean="0"/>
          </a:p>
          <a:p>
            <a:endParaRPr kumimoji="1" lang="en-US" altLang="ja-JP" sz="600" dirty="0" smtClean="0"/>
          </a:p>
          <a:p>
            <a:endParaRPr kumimoji="1" lang="en-US" altLang="ja-JP" sz="600" dirty="0"/>
          </a:p>
          <a:p>
            <a:r>
              <a:rPr kumimoji="1" lang="en-US" altLang="ja-JP" sz="600" b="1" dirty="0" smtClean="0"/>
              <a:t>※</a:t>
            </a:r>
            <a:r>
              <a:rPr kumimoji="1" lang="ja-JP" altLang="en-US" sz="600" b="1" dirty="0" smtClean="0"/>
              <a:t>祝日は、お休みまたは、特別プログラムとなります。</a:t>
            </a:r>
            <a:endParaRPr kumimoji="1" lang="en-US" altLang="ja-JP" sz="600" b="1" dirty="0" smtClean="0"/>
          </a:p>
          <a:p>
            <a:endParaRPr kumimoji="1" lang="en-US" altLang="ja-JP" sz="600" dirty="0"/>
          </a:p>
          <a:p>
            <a:endParaRPr kumimoji="1" lang="en-US" altLang="ja-JP" sz="600" dirty="0" smtClean="0"/>
          </a:p>
          <a:p>
            <a:r>
              <a:rPr kumimoji="1" lang="ja-JP" altLang="en-US" sz="600" b="1" dirty="0" smtClean="0"/>
              <a:t>少人数レッスン</a:t>
            </a:r>
            <a:endParaRPr kumimoji="1" lang="en-US" altLang="ja-JP" sz="600" b="1" dirty="0" smtClean="0"/>
          </a:p>
          <a:p>
            <a:r>
              <a:rPr kumimoji="1" lang="ja-JP" altLang="en-US" sz="600" b="1" dirty="0" smtClean="0"/>
              <a:t>となります！</a:t>
            </a:r>
            <a:endParaRPr kumimoji="1" lang="en-US" altLang="ja-JP" sz="600" b="1" dirty="0" smtClean="0"/>
          </a:p>
          <a:p>
            <a:endParaRPr kumimoji="1" lang="en-US" altLang="ja-JP" sz="600" b="1" dirty="0"/>
          </a:p>
          <a:p>
            <a:r>
              <a:rPr kumimoji="1" lang="ja-JP" altLang="en-US" sz="600" b="1" dirty="0" smtClean="0"/>
              <a:t>★大人レッスン</a:t>
            </a:r>
            <a:endParaRPr kumimoji="1" lang="en-US" altLang="ja-JP" sz="600" b="1" dirty="0" smtClean="0"/>
          </a:p>
          <a:p>
            <a:r>
              <a:rPr kumimoji="1" lang="en-US" altLang="ja-JP" sz="600" b="1" dirty="0" smtClean="0"/>
              <a:t>4</a:t>
            </a:r>
            <a:r>
              <a:rPr kumimoji="1" lang="ja-JP" altLang="en-US" sz="600" b="1" dirty="0" smtClean="0"/>
              <a:t>名まで</a:t>
            </a:r>
            <a:endParaRPr kumimoji="1" lang="en-US" altLang="ja-JP" sz="600" b="1" dirty="0" smtClean="0"/>
          </a:p>
          <a:p>
            <a:r>
              <a:rPr kumimoji="1" lang="ja-JP" altLang="en-US" sz="550" b="1" dirty="0" smtClean="0"/>
              <a:t>★子連れレッスン</a:t>
            </a:r>
            <a:endParaRPr kumimoji="1" lang="en-US" altLang="ja-JP" sz="550" b="1" dirty="0" smtClean="0"/>
          </a:p>
          <a:p>
            <a:r>
              <a:rPr kumimoji="1" lang="en-US" altLang="ja-JP" sz="600" b="1" dirty="0" smtClean="0"/>
              <a:t>3</a:t>
            </a:r>
            <a:r>
              <a:rPr kumimoji="1" lang="ja-JP" altLang="en-US" sz="600" b="1" dirty="0" smtClean="0"/>
              <a:t>組まで</a:t>
            </a:r>
            <a:endParaRPr kumimoji="1" lang="en-US" altLang="ja-JP" sz="600" b="1" dirty="0" smtClean="0"/>
          </a:p>
          <a:p>
            <a:r>
              <a:rPr kumimoji="1" lang="ja-JP" altLang="en-US" sz="600" b="1" dirty="0" smtClean="0"/>
              <a:t>★オンライン</a:t>
            </a:r>
            <a:endParaRPr kumimoji="1" lang="en-US" altLang="ja-JP" sz="600" b="1" dirty="0" smtClean="0"/>
          </a:p>
          <a:p>
            <a:r>
              <a:rPr kumimoji="1" lang="en-US" altLang="ja-JP" sz="600" b="1" dirty="0"/>
              <a:t>6</a:t>
            </a:r>
            <a:r>
              <a:rPr kumimoji="1" lang="ja-JP" altLang="en-US" sz="600" b="1" dirty="0"/>
              <a:t>名</a:t>
            </a:r>
            <a:r>
              <a:rPr kumimoji="1" lang="ja-JP" altLang="en-US" sz="600" b="1" dirty="0" smtClean="0"/>
              <a:t>まで</a:t>
            </a:r>
            <a:endParaRPr kumimoji="1" lang="en-US" altLang="ja-JP" sz="600" b="1" dirty="0" smtClean="0"/>
          </a:p>
          <a:p>
            <a:endParaRPr kumimoji="1" lang="en-US" altLang="ja-JP" sz="600" b="1" dirty="0"/>
          </a:p>
          <a:p>
            <a:endParaRPr kumimoji="1" lang="en-US" altLang="ja-JP" sz="600" b="1" dirty="0" smtClean="0"/>
          </a:p>
          <a:p>
            <a:r>
              <a:rPr kumimoji="1" lang="en-US" altLang="ja-JP" sz="600" b="1" dirty="0" smtClean="0"/>
              <a:t>※</a:t>
            </a:r>
            <a:r>
              <a:rPr kumimoji="1" lang="ja-JP" altLang="en-US" sz="600" b="1" dirty="0" smtClean="0"/>
              <a:t>オンライン＆</a:t>
            </a:r>
            <a:endParaRPr kumimoji="1" lang="en-US" altLang="ja-JP" sz="600" b="1" dirty="0" smtClean="0"/>
          </a:p>
          <a:p>
            <a:r>
              <a:rPr kumimoji="1" lang="ja-JP" altLang="en-US" sz="600" b="1" dirty="0" smtClean="0"/>
              <a:t>スタジオはスタジオレッスンをしながら、オンラインも開催させていただきます。オンラインまたはスタジオを選択してご予約してください。</a:t>
            </a:r>
            <a:endParaRPr kumimoji="1" lang="en-US" altLang="ja-JP" sz="600" b="1" dirty="0" smtClean="0"/>
          </a:p>
          <a:p>
            <a:endParaRPr kumimoji="1" lang="en-US" altLang="ja-JP" sz="600" b="1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xmlns="" id="{3B18CD2D-D916-485A-9D5D-E06817C07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42122"/>
              </p:ext>
            </p:extLst>
          </p:nvPr>
        </p:nvGraphicFramePr>
        <p:xfrm>
          <a:off x="0" y="43542"/>
          <a:ext cx="6098102" cy="97525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62263">
                  <a:extLst>
                    <a:ext uri="{9D8B030D-6E8A-4147-A177-3AD203B41FA5}">
                      <a16:colId xmlns:a16="http://schemas.microsoft.com/office/drawing/2014/main" xmlns="" val="3360146077"/>
                    </a:ext>
                  </a:extLst>
                </a:gridCol>
                <a:gridCol w="762263">
                  <a:extLst>
                    <a:ext uri="{9D8B030D-6E8A-4147-A177-3AD203B41FA5}">
                      <a16:colId xmlns:a16="http://schemas.microsoft.com/office/drawing/2014/main" xmlns="" val="3837937927"/>
                    </a:ext>
                  </a:extLst>
                </a:gridCol>
                <a:gridCol w="762263">
                  <a:extLst>
                    <a:ext uri="{9D8B030D-6E8A-4147-A177-3AD203B41FA5}">
                      <a16:colId xmlns:a16="http://schemas.microsoft.com/office/drawing/2014/main" xmlns="" val="1292006250"/>
                    </a:ext>
                  </a:extLst>
                </a:gridCol>
                <a:gridCol w="733997">
                  <a:extLst>
                    <a:ext uri="{9D8B030D-6E8A-4147-A177-3AD203B41FA5}">
                      <a16:colId xmlns:a16="http://schemas.microsoft.com/office/drawing/2014/main" xmlns="" val="3865991174"/>
                    </a:ext>
                  </a:extLst>
                </a:gridCol>
                <a:gridCol w="790527">
                  <a:extLst>
                    <a:ext uri="{9D8B030D-6E8A-4147-A177-3AD203B41FA5}">
                      <a16:colId xmlns:a16="http://schemas.microsoft.com/office/drawing/2014/main" xmlns="" val="1739534391"/>
                    </a:ext>
                  </a:extLst>
                </a:gridCol>
                <a:gridCol w="762263">
                  <a:extLst>
                    <a:ext uri="{9D8B030D-6E8A-4147-A177-3AD203B41FA5}">
                      <a16:colId xmlns:a16="http://schemas.microsoft.com/office/drawing/2014/main" xmlns="" val="3529539442"/>
                    </a:ext>
                  </a:extLst>
                </a:gridCol>
                <a:gridCol w="762263">
                  <a:extLst>
                    <a:ext uri="{9D8B030D-6E8A-4147-A177-3AD203B41FA5}">
                      <a16:colId xmlns:a16="http://schemas.microsoft.com/office/drawing/2014/main" xmlns="" val="590790637"/>
                    </a:ext>
                  </a:extLst>
                </a:gridCol>
                <a:gridCol w="762263">
                  <a:extLst>
                    <a:ext uri="{9D8B030D-6E8A-4147-A177-3AD203B41FA5}">
                      <a16:colId xmlns:a16="http://schemas.microsoft.com/office/drawing/2014/main" xmlns="" val="1393222324"/>
                    </a:ext>
                  </a:extLst>
                </a:gridCol>
              </a:tblGrid>
              <a:tr h="132225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月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火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水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木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金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土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baseline="0" dirty="0" smtClean="0"/>
                        <a:t>日</a:t>
                      </a:r>
                      <a:endParaRPr kumimoji="1" lang="ja-JP" altLang="en-US" sz="80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678510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9:30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9:30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10:30</a:t>
                      </a:r>
                    </a:p>
                    <a:p>
                      <a:r>
                        <a:rPr kumimoji="1" lang="ja-JP" altLang="en-US" sz="750" b="1" baseline="0" dirty="0" smtClean="0"/>
                        <a:t>ベーシック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err="1" smtClean="0"/>
                        <a:t>Yurika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smtClean="0"/>
                        <a:t>★★</a:t>
                      </a:r>
                      <a:endParaRPr kumimoji="1" lang="en-US" altLang="ja-JP" sz="750" b="1" baseline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9:30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10:30</a:t>
                      </a:r>
                    </a:p>
                    <a:p>
                      <a:r>
                        <a:rPr kumimoji="1" lang="ja-JP" altLang="en-US" sz="750" b="1" baseline="0" dirty="0" smtClean="0"/>
                        <a:t>朝の瞑想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err="1" smtClean="0"/>
                        <a:t>Saya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★</a:t>
                      </a:r>
                      <a:endParaRPr kumimoji="1" lang="ja-JP" altLang="en-US" sz="750" b="1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2813015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9:45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10:45</a:t>
                      </a:r>
                      <a:endParaRPr kumimoji="1" lang="en-US" altLang="ja-JP" sz="75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/>
                        <a:t>自分を見つめるヨガ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err="1" smtClean="0"/>
                        <a:t>Romi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★★</a:t>
                      </a:r>
                      <a:endParaRPr kumimoji="1" lang="ja-JP" altLang="en-US" sz="750" b="1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9:45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10:45</a:t>
                      </a:r>
                    </a:p>
                    <a:p>
                      <a:r>
                        <a:rPr kumimoji="1" lang="ja-JP" altLang="en-US" sz="750" b="1" u="sng" baseline="0" dirty="0" smtClean="0">
                          <a:solidFill>
                            <a:schemeClr val="tx1"/>
                          </a:solidFill>
                        </a:rPr>
                        <a:t>オンライン＆スタジオ</a:t>
                      </a:r>
                      <a:endParaRPr kumimoji="1" lang="en-US" altLang="ja-JP" sz="75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/>
                        <a:t>美姿勢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ピラティス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smtClean="0"/>
                        <a:t>Reina</a:t>
                      </a:r>
                      <a:r>
                        <a:rPr kumimoji="1" lang="ja-JP" altLang="en-US" sz="750" b="1" baseline="0" dirty="0" smtClean="0"/>
                        <a:t>★★</a:t>
                      </a:r>
                      <a:endParaRPr kumimoji="1" lang="ja-JP" altLang="en-US" sz="750" b="1" baseline="0" dirty="0"/>
                    </a:p>
                  </a:txBody>
                  <a:tcPr>
                    <a:pattFill prst="dkVert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9:45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10:45</a:t>
                      </a:r>
                      <a:r>
                        <a:rPr kumimoji="1" lang="ja-JP" altLang="en-US" sz="750" b="1" baseline="0" dirty="0" smtClean="0"/>
                        <a:t>リラックス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smtClean="0"/>
                        <a:t>Makiko</a:t>
                      </a:r>
                    </a:p>
                    <a:p>
                      <a:r>
                        <a:rPr kumimoji="1" lang="ja-JP" altLang="en-US" sz="750" b="1" baseline="0" dirty="0" smtClean="0"/>
                        <a:t>★</a:t>
                      </a:r>
                      <a:endParaRPr kumimoji="1" lang="en-US" altLang="ja-JP" sz="750" b="1" baseline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9:45</a:t>
                      </a:r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10:45</a:t>
                      </a:r>
                    </a:p>
                    <a:p>
                      <a:r>
                        <a:rPr kumimoji="1" lang="ja-JP" altLang="en-US" sz="750" b="1" u="sng" baseline="0" dirty="0" smtClean="0">
                          <a:solidFill>
                            <a:schemeClr val="tx1"/>
                          </a:solidFill>
                        </a:rPr>
                        <a:t>オンライン＆スタジオ</a:t>
                      </a:r>
                      <a:endParaRPr kumimoji="1" lang="en-US" altLang="ja-JP" sz="75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骨盤調整ヨガ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tx1"/>
                          </a:solidFill>
                        </a:rPr>
                        <a:t>Saya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★★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750" b="1" baseline="0" dirty="0" smtClean="0"/>
                    </a:p>
                  </a:txBody>
                  <a:tcPr>
                    <a:pattFill prst="dkVert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9:45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10:45</a:t>
                      </a:r>
                      <a:r>
                        <a:rPr kumimoji="1" lang="ja-JP" altLang="en-US" sz="750" b="1" baseline="0" dirty="0" smtClean="0"/>
                        <a:t> 腸活ヨガ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smtClean="0"/>
                        <a:t>Mana</a:t>
                      </a:r>
                    </a:p>
                    <a:p>
                      <a:r>
                        <a:rPr kumimoji="1" lang="ja-JP" altLang="en-US" sz="750" b="1" baseline="0" dirty="0" smtClean="0"/>
                        <a:t>★</a:t>
                      </a:r>
                      <a:endParaRPr kumimoji="1" lang="en-US" altLang="ja-JP" sz="750" b="1" baseline="0" dirty="0" smtClean="0"/>
                    </a:p>
                    <a:p>
                      <a:endParaRPr kumimoji="1" lang="en-US" altLang="ja-JP" sz="750" b="1" baseline="0" dirty="0" smtClean="0"/>
                    </a:p>
                    <a:p>
                      <a:endParaRPr kumimoji="1" lang="en-US" altLang="ja-JP" sz="750" b="1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7669812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10:00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500922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0858846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1875717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795828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11:00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/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11:00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12:00</a:t>
                      </a: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エアリアル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ヨガ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500" b="1" baseline="0" dirty="0" smtClean="0">
                          <a:solidFill>
                            <a:schemeClr val="bg1"/>
                          </a:solidFill>
                        </a:rPr>
                        <a:t>オールレベル</a:t>
                      </a:r>
                      <a:endParaRPr kumimoji="1" lang="en-US" altLang="ja-JP" sz="5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ハンモック</a:t>
                      </a:r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Emi 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★★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ja-JP" altLang="en-US" sz="750" b="1" baseline="0" dirty="0" smtClean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11:00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12:15</a:t>
                      </a:r>
                    </a:p>
                    <a:p>
                      <a:r>
                        <a:rPr kumimoji="1" lang="ja-JP" altLang="en-US" sz="750" b="1" baseline="0" dirty="0" smtClean="0"/>
                        <a:t>アシュタンガヨガ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レベル１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err="1" smtClean="0"/>
                        <a:t>Saya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★★</a:t>
                      </a:r>
                      <a:endParaRPr kumimoji="1" lang="en-US" altLang="ja-JP" sz="750" b="1" baseline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933879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11:15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12:15</a:t>
                      </a:r>
                      <a:endParaRPr kumimoji="1" lang="en-US" altLang="ja-JP" sz="75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u="none" baseline="0" dirty="0" smtClean="0">
                          <a:solidFill>
                            <a:schemeClr val="bg1"/>
                          </a:solidFill>
                        </a:rPr>
                        <a:t>エアリアル</a:t>
                      </a:r>
                      <a:endParaRPr kumimoji="1" lang="en-US" altLang="ja-JP" sz="75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u="none" baseline="0" dirty="0" smtClean="0">
                          <a:solidFill>
                            <a:schemeClr val="bg1"/>
                          </a:solidFill>
                        </a:rPr>
                        <a:t>ヨガ</a:t>
                      </a:r>
                      <a:endParaRPr kumimoji="1" lang="en-US" altLang="ja-JP" sz="75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u="none" baseline="0" dirty="0" smtClean="0">
                          <a:solidFill>
                            <a:schemeClr val="bg1"/>
                          </a:solidFill>
                        </a:rPr>
                        <a:t>オールレベル</a:t>
                      </a:r>
                      <a:endParaRPr kumimoji="1" lang="en-US" altLang="ja-JP" sz="75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u="none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750" b="1" u="none" baseline="0" dirty="0" smtClean="0">
                          <a:solidFill>
                            <a:schemeClr val="bg1"/>
                          </a:solidFill>
                        </a:rPr>
                        <a:t>ハンモック</a:t>
                      </a:r>
                      <a:r>
                        <a:rPr kumimoji="1" lang="en-US" altLang="ja-JP" sz="750" b="1" u="none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r>
                        <a:rPr kumimoji="1" lang="en-US" altLang="ja-JP" sz="750" b="1" u="none" baseline="0" dirty="0" err="1" smtClean="0">
                          <a:solidFill>
                            <a:schemeClr val="bg1"/>
                          </a:solidFill>
                        </a:rPr>
                        <a:t>Romi</a:t>
                      </a:r>
                      <a:r>
                        <a:rPr kumimoji="1" lang="ja-JP" altLang="en-US" sz="750" b="1" u="none" baseline="0" dirty="0" smtClean="0">
                          <a:solidFill>
                            <a:schemeClr val="bg1"/>
                          </a:solidFill>
                        </a:rPr>
                        <a:t>　★★</a:t>
                      </a:r>
                      <a:endParaRPr kumimoji="1" lang="en-US" altLang="ja-JP" sz="750" b="1" u="none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rowSpan="33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11:15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マンツーマン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トレーニング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ダイエット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プログラム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Mikarin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マンツーマンピラティス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Reina</a:t>
                      </a: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75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11:15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12:15</a:t>
                      </a:r>
                    </a:p>
                    <a:p>
                      <a:r>
                        <a:rPr kumimoji="1" lang="ja-JP" altLang="en-US" sz="750" b="1" baseline="0" dirty="0" smtClean="0"/>
                        <a:t>子連れ</a:t>
                      </a:r>
                      <a:r>
                        <a:rPr kumimoji="1" lang="en-US" altLang="ja-JP" sz="750" b="1" baseline="0" dirty="0" smtClean="0"/>
                        <a:t>OK</a:t>
                      </a:r>
                      <a:r>
                        <a:rPr kumimoji="1" lang="ja-JP" altLang="en-US" sz="750" b="1" baseline="0" dirty="0" smtClean="0"/>
                        <a:t>！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リラックス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smtClean="0"/>
                        <a:t>Yuko</a:t>
                      </a:r>
                    </a:p>
                    <a:p>
                      <a:r>
                        <a:rPr kumimoji="1" lang="ja-JP" altLang="en-US" sz="750" b="1" baseline="0" dirty="0" smtClean="0"/>
                        <a:t>★</a:t>
                      </a:r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11:15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12:15</a:t>
                      </a:r>
                    </a:p>
                    <a:p>
                      <a:r>
                        <a:rPr kumimoji="1" lang="ja-JP" altLang="en-US" sz="750" b="1" baseline="0" dirty="0" smtClean="0"/>
                        <a:t>子連れ</a:t>
                      </a:r>
                      <a:r>
                        <a:rPr kumimoji="1" lang="en-US" altLang="ja-JP" sz="750" b="1" baseline="0" dirty="0" smtClean="0"/>
                        <a:t>Ok</a:t>
                      </a:r>
                      <a:r>
                        <a:rPr kumimoji="1" lang="ja-JP" altLang="en-US" sz="750" b="1" baseline="0" dirty="0" smtClean="0"/>
                        <a:t>！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骨盤調整ヨガ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err="1" smtClean="0"/>
                        <a:t>Saya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★★</a:t>
                      </a:r>
                      <a:endParaRPr kumimoji="1" lang="en-US" altLang="ja-JP" sz="750" b="1" baseline="0" dirty="0" smtClean="0"/>
                    </a:p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11:15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12:15</a:t>
                      </a: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エアリアル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ヨガ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500" b="1" baseline="0" dirty="0" smtClean="0">
                          <a:solidFill>
                            <a:schemeClr val="bg1"/>
                          </a:solidFill>
                        </a:rPr>
                        <a:t>レベル１</a:t>
                      </a:r>
                      <a:endParaRPr kumimoji="1" lang="en-US" altLang="ja-JP" sz="5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ハンモック</a:t>
                      </a:r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Mana 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★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500" b="1" baseline="0" dirty="0" smtClean="0">
                          <a:solidFill>
                            <a:schemeClr val="bg1"/>
                          </a:solidFill>
                        </a:rPr>
                        <a:t>第一第三第五週大人</a:t>
                      </a:r>
                      <a:endParaRPr kumimoji="1" lang="en-US" altLang="ja-JP" sz="5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500" b="1" baseline="0" dirty="0" smtClean="0">
                          <a:solidFill>
                            <a:schemeClr val="bg1"/>
                          </a:solidFill>
                        </a:rPr>
                        <a:t>第二第四子連れ</a:t>
                      </a:r>
                      <a:r>
                        <a:rPr kumimoji="1" lang="en-US" altLang="ja-JP" sz="500" b="1" baseline="0" dirty="0" smtClean="0">
                          <a:solidFill>
                            <a:schemeClr val="bg1"/>
                          </a:solidFill>
                        </a:rPr>
                        <a:t>OK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8599301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6245907"/>
                  </a:ext>
                </a:extLst>
              </a:tr>
              <a:tr h="165608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39293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12:00</a:t>
                      </a:r>
                      <a:endParaRPr kumimoji="1" lang="en-US" altLang="ja-JP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9473039"/>
                  </a:ext>
                </a:extLst>
              </a:tr>
              <a:tr h="2148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4222142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800" b="1" baseline="0" dirty="0" smtClean="0">
                          <a:solidFill>
                            <a:schemeClr val="tx1"/>
                          </a:solidFill>
                        </a:rPr>
                        <a:t>12:30</a:t>
                      </a:r>
                      <a:r>
                        <a:rPr kumimoji="1" lang="ja-JP" altLang="en-US" sz="800" b="1" baseline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800" b="1" baseline="0" dirty="0" smtClean="0">
                          <a:solidFill>
                            <a:schemeClr val="tx1"/>
                          </a:solidFill>
                        </a:rPr>
                        <a:t>13:30</a:t>
                      </a: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tx1"/>
                          </a:solidFill>
                        </a:rPr>
                        <a:t>コア</a:t>
                      </a:r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tx1"/>
                          </a:solidFill>
                        </a:rPr>
                        <a:t>トレーニング</a:t>
                      </a:r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800" b="1" baseline="0" dirty="0" smtClean="0">
                          <a:solidFill>
                            <a:schemeClr val="tx1"/>
                          </a:solidFill>
                        </a:rPr>
                        <a:t>Emi</a:t>
                      </a:r>
                      <a:r>
                        <a:rPr kumimoji="1" lang="ja-JP" altLang="en-US" sz="800" b="1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800" b="1" baseline="0" dirty="0" smtClean="0">
                          <a:solidFill>
                            <a:schemeClr val="tx1"/>
                          </a:solidFill>
                        </a:rPr>
                        <a:t>★★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692780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0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12:45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トレーニング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ダイエット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プログラム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Mikarin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Saya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ja-JP" altLang="en-US" sz="75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168360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13:00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13:00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14:00</a:t>
                      </a:r>
                      <a:endParaRPr kumimoji="1" lang="en-US" altLang="ja-JP" sz="750" b="1" u="sng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マタニティ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ヨガ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500" b="1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500" b="1" baseline="0" dirty="0" smtClean="0">
                          <a:solidFill>
                            <a:schemeClr val="bg1"/>
                          </a:solidFill>
                        </a:rPr>
                        <a:t>妊婦さん限定</a:t>
                      </a:r>
                      <a:r>
                        <a:rPr kumimoji="1" lang="en-US" altLang="ja-JP" sz="500" b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Romi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　★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rowSpan="29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13:00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マンツーマン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加圧トレーニング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Mikarin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ダイエットプログラム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Mikarin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0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13:00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マンツーマンヨガ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Saya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Emi</a:t>
                      </a: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マンツーマン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ピラティス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Emi</a:t>
                      </a: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3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13:00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トレーニング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Azumin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マンツーマン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ピラティス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Reina</a:t>
                      </a: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ja-JP" altLang="en-US" sz="75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491890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5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4606537"/>
                  </a:ext>
                </a:extLst>
              </a:tr>
              <a:tr h="138430">
                <a:tc rowSpan="2"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42761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en-US" altLang="ja-JP" sz="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8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88155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14:00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14:30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サスペンション</a:t>
                      </a:r>
                      <a:endParaRPr kumimoji="1" lang="en-US" altLang="ja-JP" sz="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体幹トレーニング</a:t>
                      </a:r>
                      <a:endParaRPr kumimoji="1" lang="en-US" altLang="ja-JP" sz="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Emi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★★★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14:00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239975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ja-JP" altLang="en-US" sz="750" b="1" baseline="0" dirty="0" smtClean="0"/>
                        <a:t>▼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5567849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ja-JP" altLang="en-US" sz="750" b="1" baseline="0" dirty="0" smtClean="0"/>
                        <a:t>▼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0934289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ja-JP" altLang="en-US" sz="750" b="1" baseline="0" dirty="0" smtClean="0"/>
                        <a:t>▼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601376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16:00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16:00</a:t>
                      </a:r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16:45</a:t>
                      </a: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キッズヨガ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rowSpan="19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15:00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マンツーマン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ピラティス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６０分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６０分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　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Emi</a:t>
                      </a: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パーソナル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トレーニング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６０分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加圧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ダイエット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プログラム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７５分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Mikarin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223600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2914108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6409077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0727370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17:00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8669750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ja-JP" altLang="en-US" sz="750" b="1" baseline="0" dirty="0"/>
                        <a:t>▼</a:t>
                      </a:r>
                      <a:endParaRPr kumimoji="1" lang="en-US" altLang="ja-JP" sz="750" b="1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313628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ja-JP" altLang="en-US" sz="750" b="1" baseline="0" dirty="0" smtClean="0"/>
                        <a:t>▼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8700808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18:00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18:00</a:t>
                      </a:r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18:45</a:t>
                      </a: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ホイールヨガ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tx1"/>
                          </a:solidFill>
                        </a:rPr>
                        <a:t>Ayano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★★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7127336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5556442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6713842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18:45</a:t>
                      </a:r>
                      <a:r>
                        <a:rPr kumimoji="1" lang="ja-JP" altLang="en-US" sz="7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7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19:45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フリー</a:t>
                      </a:r>
                      <a:endParaRPr kumimoji="1" lang="en-US" altLang="ja-JP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スタイルヨガ</a:t>
                      </a:r>
                      <a:endParaRPr kumimoji="1" lang="en-US" altLang="ja-JP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Emi</a:t>
                      </a:r>
                      <a:r>
                        <a:rPr kumimoji="1" lang="ja-JP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★</a:t>
                      </a:r>
                    </a:p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3607170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19:00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544433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19:15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20:15</a:t>
                      </a: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ウーナタ</a:t>
                      </a:r>
                      <a:r>
                        <a:rPr kumimoji="1" lang="en-US" altLang="ja-JP" sz="750" b="1" baseline="0" dirty="0" smtClean="0">
                          <a:solidFill>
                            <a:schemeClr val="bg1"/>
                          </a:solidFill>
                        </a:rPr>
                        <a:t>®</a:t>
                      </a:r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　エアリアル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ヨガ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bg1"/>
                          </a:solidFill>
                        </a:rPr>
                        <a:t>Ayano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bg1"/>
                          </a:solidFill>
                        </a:rPr>
                        <a:t>★</a:t>
                      </a:r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11281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19:30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20:30</a:t>
                      </a:r>
                    </a:p>
                    <a:p>
                      <a:r>
                        <a:rPr kumimoji="1" lang="ja-JP" altLang="en-US" sz="750" b="1" baseline="0" dirty="0" smtClean="0"/>
                        <a:t>美肌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ja-JP" altLang="en-US" sz="750" b="1" baseline="0" dirty="0" smtClean="0"/>
                        <a:t>フローヨガ</a:t>
                      </a:r>
                      <a:endParaRPr kumimoji="1" lang="en-US" altLang="ja-JP" sz="750" b="1" baseline="0" dirty="0" smtClean="0"/>
                    </a:p>
                    <a:p>
                      <a:r>
                        <a:rPr kumimoji="1" lang="en-US" altLang="ja-JP" sz="750" b="1" baseline="0" dirty="0" smtClean="0"/>
                        <a:t>Miki</a:t>
                      </a:r>
                    </a:p>
                    <a:p>
                      <a:r>
                        <a:rPr kumimoji="1" lang="ja-JP" altLang="en-US" sz="750" b="1" baseline="0" smtClean="0"/>
                        <a:t>★★</a:t>
                      </a:r>
                      <a:endParaRPr kumimoji="1" lang="ja-JP" altLang="en-US" sz="750" b="1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0558959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5451387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20:00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20:00</a:t>
                      </a:r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21:00</a:t>
                      </a: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tx1"/>
                          </a:solidFill>
                        </a:rPr>
                        <a:t>フリー</a:t>
                      </a:r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tx1"/>
                          </a:solidFill>
                        </a:rPr>
                        <a:t>スタイルヨガ</a:t>
                      </a:r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700" b="1" baseline="0" dirty="0" smtClean="0">
                          <a:solidFill>
                            <a:schemeClr val="tx1"/>
                          </a:solidFill>
                        </a:rPr>
                        <a:t>Emi</a:t>
                      </a:r>
                      <a:r>
                        <a:rPr kumimoji="1" lang="ja-JP" altLang="en-US" sz="700" b="1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tx1"/>
                          </a:solidFill>
                        </a:rPr>
                        <a:t>★★</a:t>
                      </a:r>
                      <a:endParaRPr kumimoji="1" lang="ja-JP" altLang="en-US" sz="7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7355505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2611390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20:30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～</a:t>
                      </a:r>
                      <a:r>
                        <a:rPr kumimoji="1" lang="en-US" altLang="ja-JP" sz="700" b="1" baseline="0" smtClean="0">
                          <a:solidFill>
                            <a:schemeClr val="bg1"/>
                          </a:solidFill>
                        </a:rPr>
                        <a:t>21:30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エアリアル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ヨガ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500" b="1" baseline="0" dirty="0" smtClean="0">
                          <a:solidFill>
                            <a:schemeClr val="bg1"/>
                          </a:solidFill>
                        </a:rPr>
                        <a:t>オールレベル</a:t>
                      </a:r>
                      <a:endParaRPr kumimoji="1" lang="en-US" altLang="ja-JP" sz="5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ハンモック</a:t>
                      </a:r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r>
                        <a:rPr kumimoji="1" lang="en-US" altLang="ja-JP" sz="700" b="1" baseline="0" dirty="0" err="1" smtClean="0">
                          <a:solidFill>
                            <a:schemeClr val="bg1"/>
                          </a:solidFill>
                        </a:rPr>
                        <a:t>Romi</a:t>
                      </a:r>
                      <a:r>
                        <a:rPr kumimoji="1" lang="en-US" altLang="ja-JP" sz="7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ja-JP" altLang="en-US" sz="700" b="1" baseline="0" dirty="0" smtClean="0">
                          <a:solidFill>
                            <a:schemeClr val="bg1"/>
                          </a:solidFill>
                        </a:rPr>
                        <a:t>★★</a:t>
                      </a:r>
                      <a:endParaRPr kumimoji="1" lang="en-US" altLang="ja-JP" sz="7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0332076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20:45</a:t>
                      </a:r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750" b="1" baseline="0" dirty="0" smtClean="0">
                          <a:solidFill>
                            <a:schemeClr val="tx1"/>
                          </a:solidFill>
                        </a:rPr>
                        <a:t>21:45</a:t>
                      </a: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ハタヨガ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750" b="1" baseline="0" dirty="0" err="1" smtClean="0">
                          <a:solidFill>
                            <a:schemeClr val="tx1"/>
                          </a:solidFill>
                        </a:rPr>
                        <a:t>Ayano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50" b="1" baseline="0" dirty="0" smtClean="0">
                          <a:solidFill>
                            <a:schemeClr val="tx1"/>
                          </a:solidFill>
                        </a:rPr>
                        <a:t>★</a:t>
                      </a:r>
                      <a:endParaRPr kumimoji="1" lang="en-US" altLang="ja-JP" sz="7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2559408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kumimoji="1" lang="en-US" altLang="ja-JP" sz="750" b="1" baseline="0" dirty="0"/>
                        <a:t>21:00</a:t>
                      </a:r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529215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50" b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750" b="1" baseline="0" dirty="0" smtClean="0"/>
                        <a:t>21:15</a:t>
                      </a:r>
                      <a:r>
                        <a:rPr kumimoji="1" lang="ja-JP" altLang="en-US" sz="750" b="1" baseline="0" dirty="0" smtClean="0"/>
                        <a:t>～</a:t>
                      </a:r>
                      <a:r>
                        <a:rPr kumimoji="1" lang="en-US" altLang="ja-JP" sz="750" b="1" baseline="0" dirty="0" smtClean="0"/>
                        <a:t>21:45</a:t>
                      </a:r>
                    </a:p>
                    <a:p>
                      <a:r>
                        <a:rPr kumimoji="1" lang="ja-JP" altLang="en-US" sz="550" b="1" baseline="0" dirty="0" smtClean="0"/>
                        <a:t>サスペンション体幹トレーニング</a:t>
                      </a:r>
                      <a:endParaRPr kumimoji="1" lang="en-US" altLang="ja-JP" sz="550" b="1" baseline="0" dirty="0" smtClean="0"/>
                    </a:p>
                    <a:p>
                      <a:r>
                        <a:rPr kumimoji="1" lang="en-US" altLang="ja-JP" sz="550" b="1" baseline="0" dirty="0" smtClean="0"/>
                        <a:t>Emi </a:t>
                      </a:r>
                      <a:r>
                        <a:rPr kumimoji="1" lang="ja-JP" altLang="en-US" sz="550" b="1" baseline="0" dirty="0" smtClean="0"/>
                        <a:t>★★★</a:t>
                      </a:r>
                      <a:endParaRPr kumimoji="1" lang="en-US" altLang="ja-JP" sz="550" b="1" baseline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8518736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407711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5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3034597"/>
                  </a:ext>
                </a:extLst>
              </a:tr>
            </a:tbl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4726206" y="8957890"/>
            <a:ext cx="1167897" cy="68806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/>
          </a:p>
          <a:p>
            <a:pPr algn="ctr"/>
            <a:endParaRPr kumimoji="1" lang="en-US" altLang="ja-JP" sz="800" dirty="0"/>
          </a:p>
          <a:p>
            <a:pPr algn="ctr"/>
            <a:r>
              <a:rPr kumimoji="1" lang="ja-JP" altLang="en-US" sz="900" b="1" dirty="0" smtClean="0"/>
              <a:t>運動量</a:t>
            </a:r>
            <a:endParaRPr kumimoji="1" lang="en-US" altLang="ja-JP" sz="900" b="1" dirty="0" smtClean="0"/>
          </a:p>
          <a:p>
            <a:pPr algn="ctr"/>
            <a:r>
              <a:rPr kumimoji="1" lang="ja-JP" altLang="en-US" sz="900" b="1" dirty="0" smtClean="0"/>
              <a:t>★</a:t>
            </a:r>
            <a:r>
              <a:rPr kumimoji="1" lang="en-US" altLang="ja-JP" sz="900" b="1" dirty="0" smtClean="0"/>
              <a:t>…</a:t>
            </a:r>
            <a:r>
              <a:rPr kumimoji="1" lang="ja-JP" altLang="en-US" sz="900" b="1" dirty="0" smtClean="0"/>
              <a:t>少</a:t>
            </a:r>
            <a:endParaRPr kumimoji="1" lang="en-US" altLang="ja-JP" sz="900" b="1" dirty="0" smtClean="0"/>
          </a:p>
          <a:p>
            <a:pPr algn="ctr"/>
            <a:r>
              <a:rPr kumimoji="1" lang="ja-JP" altLang="en-US" sz="900" b="1" dirty="0" smtClean="0"/>
              <a:t>★★</a:t>
            </a:r>
            <a:r>
              <a:rPr kumimoji="1" lang="en-US" altLang="ja-JP" sz="900" b="1" dirty="0" smtClean="0"/>
              <a:t>…</a:t>
            </a:r>
            <a:r>
              <a:rPr kumimoji="1" lang="ja-JP" altLang="en-US" sz="900" b="1" dirty="0" smtClean="0"/>
              <a:t>中</a:t>
            </a:r>
            <a:endParaRPr kumimoji="1" lang="en-US" altLang="ja-JP" sz="900" b="1" dirty="0" smtClean="0"/>
          </a:p>
          <a:p>
            <a:pPr algn="ctr"/>
            <a:r>
              <a:rPr kumimoji="1" lang="ja-JP" altLang="en-US" sz="900" b="1" dirty="0" smtClean="0"/>
              <a:t>★★★</a:t>
            </a:r>
            <a:r>
              <a:rPr kumimoji="1" lang="en-US" altLang="ja-JP" sz="900" b="1" dirty="0" smtClean="0"/>
              <a:t>…</a:t>
            </a:r>
            <a:r>
              <a:rPr kumimoji="1" lang="ja-JP" altLang="en-US" sz="900" b="1" dirty="0" smtClean="0"/>
              <a:t>多</a:t>
            </a:r>
            <a:endParaRPr kumimoji="1" lang="en-US" altLang="ja-JP" sz="900" b="1" dirty="0" smtClean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638</Words>
  <Application>Microsoft Office PowerPoint</Application>
  <PresentationFormat>A4 210 x 297 mm</PresentationFormat>
  <Paragraphs>329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小倉 尚子</dc:creator>
  <cp:lastModifiedBy>小倉　尚子</cp:lastModifiedBy>
  <cp:revision>86</cp:revision>
  <cp:lastPrinted>2020-06-25T04:31:49Z</cp:lastPrinted>
  <dcterms:created xsi:type="dcterms:W3CDTF">2019-09-04T08:04:54Z</dcterms:created>
  <dcterms:modified xsi:type="dcterms:W3CDTF">2021-05-04T12:56:49Z</dcterms:modified>
</cp:coreProperties>
</file>